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/>
    <p:restoredTop sz="94679"/>
  </p:normalViewPr>
  <p:slideViewPr>
    <p:cSldViewPr snapToGrid="0" snapToObjects="1">
      <p:cViewPr varScale="1">
        <p:scale>
          <a:sx n="180" d="100"/>
          <a:sy n="180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BC46-6730-D94C-9AC9-B1E0B6420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3DE5F-4DD1-7E47-A6D9-68E5093EF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FCBF-00FE-414D-A92A-77E4BE7F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3D41-0C9F-CD4E-9097-45D4EEBF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2B44-B292-354D-9E7E-B5553F7B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E2CF-4E1B-204D-83D1-C2649A7D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B629F-BA19-A741-94F4-C2CE4C84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135E-03CA-4D49-B1FC-88AE9BF4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750F-2188-B94D-91D9-8A17188B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E60D-5F2E-094A-A46E-D024D4C2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6E233-7488-324A-9721-DBA558CD0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A211C-BABF-824F-9F54-A38C77252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AF2B5-16AE-F54D-B4C1-C49F0D00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4321-564D-4B40-BD79-DB2C3C9E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A7D64-C878-ED48-8F17-70673C2C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EEA6-DFC7-2F44-8053-DCE0A37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4AC2-6AF7-594F-B45B-9289051A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4177-F631-8946-AF00-38483BD2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FB86-E183-EB44-9A11-B1DD181B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771D-FD56-004E-BF1D-694F2437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3F64-E4D2-7844-B174-DD26A6FD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88947-83FF-164B-93A3-18D6FCD6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CF7F-FDA5-D948-80E3-6F06AF3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29191-32FC-AD4E-A328-69DFB0FA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43C0-50A4-B240-8B4B-3F7A5A84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DF51-53C7-C440-8A34-7E8CDC2F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EE20-0EDF-4A4E-8AC6-2716F9F6C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5FE9-04F9-AE4A-BD5F-09E8D4C3E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5446-16BB-AA44-93DB-BB8CC10E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89035-02E4-884E-904F-D0B78B74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9FB3-7956-3643-8ECA-476BBF9D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F6B9-95B0-E945-B133-E7E509D2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F83A9-C470-BD45-A782-BA22679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AB69-72A0-AF45-945A-E8985E9B3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DE105-A9B2-584D-BFE6-2809E470B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FD575-BE90-8546-979E-61BB5ECEF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4144-D9EA-284D-AB8A-20756612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55105-58B3-584B-BEF2-9B9AD3B1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31C19-CCD2-1341-9683-372EBA06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82CD-4D30-5544-B08E-60C460D2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61B15-80F8-C34D-AC2C-110F19D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E25E8-B3D4-BB43-BCAC-2493A271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BD41A-E09B-BB49-97DC-8ECED18F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9AB8F-563A-AB4F-9E0B-84EE9745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13C04-B732-E844-B2CB-F1BABE5F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5724-E7F6-8943-B42C-8BBD42E1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4849-68FC-244B-B5CE-4FDA696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D8F7-93B5-B14F-B4CB-9E02BB1D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37828-69B2-2940-AE5E-55C5F375F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2CDDE-ACE4-6546-AAED-916E68FB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78E0A-8438-5747-AFE3-3EC1E0DE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1156D-B1BD-A842-8BA2-A16D7397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78F6-FBAE-D84B-B096-51DA4E5F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9EDDA-2613-724E-84F7-1CFDF3981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FF75F-47B3-9F43-A489-7D69EB2FC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B8CB2-1EE7-3740-AF57-783533BA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42F7B-24FA-D94C-8EE6-EBC2E974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53166-9CA1-0C4C-A7C5-B1491E60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1C7FE-B155-8743-8E91-C04DA0B4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0178-AE18-6A48-807D-A43D8DBB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04E0-C53C-8548-9F3F-D19F51BBD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96A5-9FC9-904B-A3E9-729B234470B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F8BE-293E-A245-BC05-E3F67826C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E9FC-DF66-3E4B-940E-F169098ED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3EA6-3527-964D-A6D2-5B5CB27A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85C4EA-C3FF-1043-ADE8-B05858BB0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F68437-526C-8048-B0F6-B8FCB180831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29D489C-DFBD-BB45-8CEC-87895A3A1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E6D72-5E24-5940-B6FC-999FF2B1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356C20DB-1D62-144B-B1EE-AD6258591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DEF04-2E6C-EF48-8B9B-64755133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6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0FA33D6-F7A2-034A-9512-8F416539C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45C90-329F-1240-B857-0D4A9EE9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6B3061D5-4853-EB45-925D-60B57B8D3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58830-EF82-8B4D-A934-CFFCCCC0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3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87B7B7E-56EB-C34A-8D64-E2522C56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D6837-833B-544F-A71B-A968BF6A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F279BF1-0880-EB42-A98F-E8B15473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279C0E-2B85-814B-8552-23C42409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Overfield, Derek</dc:creator>
  <cp:lastModifiedBy>Overfield, Derek</cp:lastModifiedBy>
  <cp:revision>2</cp:revision>
  <dcterms:created xsi:type="dcterms:W3CDTF">2019-05-15T16:09:26Z</dcterms:created>
  <dcterms:modified xsi:type="dcterms:W3CDTF">2019-07-25T18:13:55Z</dcterms:modified>
</cp:coreProperties>
</file>